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3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C84F3357-9E85-4410-B99E-D1D31F530AD0}"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kumimoji="1" lang="ja-JP" alt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1909745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1741516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タイトルとキャプション">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ja-JP" altLang="en-US" smtClean="0"/>
              <a:t>マスター タイトルの書式設定</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335448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引用 (キャプション付き)">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ja-JP" altLang="en-US" smtClean="0"/>
              <a:t>マスター タイトルの書式設定</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1184430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札">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2424494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406902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8" name="Footer Placeholder 7"/>
          <p:cNvSpPr>
            <a:spLocks noGrp="1"/>
          </p:cNvSpPr>
          <p:nvPr>
            <p:ph type="ftr" sz="quarter" idx="11"/>
          </p:nvPr>
        </p:nvSpPr>
        <p:spPr>
          <a:xfrm>
            <a:off x="561111" y="6391838"/>
            <a:ext cx="3644282" cy="304801"/>
          </a:xfrm>
        </p:spPr>
        <p:txBody>
          <a:bodyPr/>
          <a:lstStyle/>
          <a:p>
            <a:endParaRPr kumimoji="1" lang="ja-JP" altLang="en-US"/>
          </a:p>
        </p:txBody>
      </p:sp>
      <p:sp>
        <p:nvSpPr>
          <p:cNvPr id="9" name="Slide Number Placeholder 8"/>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3866423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84F3357-9E85-4410-B99E-D1D31F530AD0}"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471697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84F3357-9E85-4410-B99E-D1D31F530AD0}"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2722330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337484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43376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727115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4065769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1100560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3803686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54326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ja-JP" altLang="en-US" smtClean="0"/>
              <a:t>図を追加</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84F3357-9E85-4410-B99E-D1D31F530AD0}" type="datetimeFigureOut">
              <a:rPr kumimoji="1" lang="ja-JP" altLang="en-US" smtClean="0"/>
              <a:t>2020/11/13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370611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84F3357-9E85-4410-B99E-D1D31F530AD0}" type="datetimeFigureOut">
              <a:rPr kumimoji="1" lang="ja-JP" altLang="en-US" smtClean="0"/>
              <a:t>2020/11/13</a:t>
            </a:fld>
            <a:endParaRPr kumimoji="1" lang="ja-JP" alt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kumimoji="1" lang="ja-JP" alt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1F6C2EB-501B-4803-8671-7547911607FD}" type="slidenum">
              <a:rPr kumimoji="1" lang="ja-JP" altLang="en-US" smtClean="0"/>
              <a:t>‹#›</a:t>
            </a:fld>
            <a:endParaRPr kumimoji="1" lang="ja-JP" altLang="en-US"/>
          </a:p>
        </p:txBody>
      </p:sp>
    </p:spTree>
    <p:extLst>
      <p:ext uri="{BB962C8B-B14F-4D97-AF65-F5344CB8AC3E}">
        <p14:creationId xmlns:p14="http://schemas.microsoft.com/office/powerpoint/2010/main" val="556548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kumimoji="1" sz="3600" b="0" i="0" kern="1200">
          <a:solidFill>
            <a:schemeClr val="bg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973" y="973394"/>
            <a:ext cx="9581872" cy="707238"/>
          </a:xfrm>
        </p:spPr>
        <p:txBody>
          <a:bodyPr/>
          <a:lstStyle/>
          <a:p>
            <a:r>
              <a:rPr kumimoji="1" lang="ja-JP" altLang="en-US" sz="3200" dirty="0" smtClean="0"/>
              <a:t>三拠点合同成果報告会</a:t>
            </a:r>
            <a:r>
              <a:rPr kumimoji="1" lang="en-US" altLang="ja-JP" sz="3200" dirty="0" err="1" smtClean="0"/>
              <a:t>OnlineConference</a:t>
            </a:r>
            <a:r>
              <a:rPr kumimoji="1" lang="ja-JP" altLang="en-US" sz="3200" dirty="0" smtClean="0"/>
              <a:t>イメージ</a:t>
            </a:r>
            <a:endParaRPr kumimoji="1" lang="ja-JP" altLang="en-US" sz="3200" dirty="0"/>
          </a:p>
        </p:txBody>
      </p:sp>
      <p:pic>
        <p:nvPicPr>
          <p:cNvPr id="3" name="図 2"/>
          <p:cNvPicPr>
            <a:picLocks noChangeAspect="1"/>
          </p:cNvPicPr>
          <p:nvPr/>
        </p:nvPicPr>
        <p:blipFill rotWithShape="1">
          <a:blip r:embed="rId2"/>
          <a:srcRect l="12073" t="21715" r="10227" b="12388"/>
          <a:stretch/>
        </p:blipFill>
        <p:spPr>
          <a:xfrm>
            <a:off x="835742" y="2752919"/>
            <a:ext cx="6754762" cy="3580366"/>
          </a:xfrm>
          <a:prstGeom prst="rect">
            <a:avLst/>
          </a:prstGeom>
          <a:ln w="228600" cap="sq" cmpd="thickThin">
            <a:solidFill>
              <a:srgbClr val="000000"/>
            </a:solidFill>
            <a:prstDash val="solid"/>
            <a:miter lim="800000"/>
          </a:ln>
          <a:effectLst>
            <a:innerShdw blurRad="76200">
              <a:srgbClr val="000000"/>
            </a:innerShdw>
          </a:effectLst>
        </p:spPr>
      </p:pic>
      <p:sp>
        <p:nvSpPr>
          <p:cNvPr id="4" name="四角形吹き出し 3"/>
          <p:cNvSpPr/>
          <p:nvPr/>
        </p:nvSpPr>
        <p:spPr>
          <a:xfrm>
            <a:off x="8138160" y="2377440"/>
            <a:ext cx="3891280" cy="4388658"/>
          </a:xfrm>
          <a:prstGeom prst="wedgeRectCallout">
            <a:avLst>
              <a:gd name="adj1" fmla="val -57771"/>
              <a:gd name="adj2" fmla="val 7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口頭発表者・ポスター発表者・オブザーバすべてここからログイン。</a:t>
            </a:r>
            <a:r>
              <a:rPr kumimoji="1" lang="ja-JP" altLang="en-US" u="sng" dirty="0" smtClean="0"/>
              <a:t>事前にメールアドレスを事務局に教えていただきそのアドレスに対しアカウントを発行。</a:t>
            </a:r>
            <a:endParaRPr kumimoji="1" lang="en-US" altLang="ja-JP" u="sng" dirty="0" smtClean="0"/>
          </a:p>
          <a:p>
            <a:pPr algn="ctr"/>
            <a:endParaRPr kumimoji="1" lang="en-US" altLang="ja-JP" dirty="0" smtClean="0"/>
          </a:p>
          <a:p>
            <a:pPr algn="ctr"/>
            <a:r>
              <a:rPr kumimoji="1" lang="ja-JP" altLang="en-US" dirty="0" smtClean="0"/>
              <a:t>トップページには、「プログラム」「ポスター発表（次頁）」「口頭発表会場（</a:t>
            </a:r>
            <a:r>
              <a:rPr kumimoji="1" lang="en-US" altLang="ja-JP" dirty="0" smtClean="0"/>
              <a:t>LIVE</a:t>
            </a:r>
            <a:r>
              <a:rPr kumimoji="1" lang="ja-JP" altLang="en-US" dirty="0" smtClean="0"/>
              <a:t>・</a:t>
            </a:r>
            <a:r>
              <a:rPr kumimoji="1" lang="en-US" altLang="ja-JP" u="sng" dirty="0" smtClean="0"/>
              <a:t>Teams</a:t>
            </a:r>
            <a:r>
              <a:rPr kumimoji="1" lang="ja-JP" altLang="en-US" dirty="0" smtClean="0"/>
              <a:t>）」</a:t>
            </a:r>
            <a:r>
              <a:rPr kumimoji="1" lang="ja-JP" altLang="en-US" dirty="0" err="1" smtClean="0"/>
              <a:t>への</a:t>
            </a:r>
            <a:r>
              <a:rPr kumimoji="1" lang="ja-JP" altLang="en-US" dirty="0" smtClean="0"/>
              <a:t>リンクを掲載する予定。</a:t>
            </a:r>
            <a:endParaRPr kumimoji="1" lang="en-US" altLang="ja-JP" dirty="0" smtClean="0"/>
          </a:p>
          <a:p>
            <a:pPr algn="ctr"/>
            <a:endParaRPr lang="en-US" altLang="ja-JP" dirty="0"/>
          </a:p>
          <a:p>
            <a:pPr algn="ctr"/>
            <a:r>
              <a:rPr kumimoji="1" lang="ja-JP" altLang="en-US" u="sng" dirty="0" smtClean="0"/>
              <a:t>口頭発表は</a:t>
            </a:r>
            <a:r>
              <a:rPr kumimoji="1" lang="en-US" altLang="ja-JP" u="sng" dirty="0" smtClean="0"/>
              <a:t>Teams</a:t>
            </a:r>
            <a:r>
              <a:rPr kumimoji="1" lang="ja-JP" altLang="en-US" u="sng" dirty="0" smtClean="0"/>
              <a:t>を使用</a:t>
            </a:r>
            <a:r>
              <a:rPr kumimoji="1" lang="ja-JP" altLang="en-US" dirty="0" smtClean="0"/>
              <a:t>（ブラウザ視聴可）する。質疑については「手を挙げる」機能を用いる予定。</a:t>
            </a:r>
            <a:endParaRPr kumimoji="1" lang="en-US" altLang="ja-JP" dirty="0" smtClean="0"/>
          </a:p>
          <a:p>
            <a:pPr algn="ctr"/>
            <a:r>
              <a:rPr lang="en-US" altLang="ja-JP" dirty="0" smtClean="0"/>
              <a:t>※Teams</a:t>
            </a:r>
            <a:r>
              <a:rPr lang="ja-JP" altLang="en-US" dirty="0" smtClean="0"/>
              <a:t>ホストは広大事務局</a:t>
            </a:r>
            <a:endParaRPr kumimoji="1" lang="ja-JP" altLang="en-US" dirty="0"/>
          </a:p>
        </p:txBody>
      </p:sp>
    </p:spTree>
    <p:extLst>
      <p:ext uri="{BB962C8B-B14F-4D97-AF65-F5344CB8AC3E}">
        <p14:creationId xmlns:p14="http://schemas.microsoft.com/office/powerpoint/2010/main" val="1514716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973" y="973394"/>
            <a:ext cx="9581872" cy="707238"/>
          </a:xfrm>
        </p:spPr>
        <p:txBody>
          <a:bodyPr/>
          <a:lstStyle/>
          <a:p>
            <a:r>
              <a:rPr kumimoji="1" lang="ja-JP" altLang="en-US" sz="3200" dirty="0" smtClean="0"/>
              <a:t>三拠点合同成果報告会</a:t>
            </a:r>
            <a:r>
              <a:rPr kumimoji="1" lang="en-US" altLang="ja-JP" sz="3200" dirty="0" err="1" smtClean="0"/>
              <a:t>OnlineConference</a:t>
            </a:r>
            <a:r>
              <a:rPr kumimoji="1" lang="ja-JP" altLang="en-US" sz="3200" dirty="0" smtClean="0"/>
              <a:t>イメージ</a:t>
            </a:r>
            <a:endParaRPr kumimoji="1" lang="ja-JP" altLang="en-US" sz="3200" dirty="0"/>
          </a:p>
        </p:txBody>
      </p:sp>
      <p:pic>
        <p:nvPicPr>
          <p:cNvPr id="4" name="図 3"/>
          <p:cNvPicPr>
            <a:picLocks noChangeAspect="1"/>
          </p:cNvPicPr>
          <p:nvPr/>
        </p:nvPicPr>
        <p:blipFill rotWithShape="1">
          <a:blip r:embed="rId2"/>
          <a:srcRect l="10589" t="12627" r="35079" b="7898"/>
          <a:stretch/>
        </p:blipFill>
        <p:spPr>
          <a:xfrm>
            <a:off x="4043679" y="2541983"/>
            <a:ext cx="4365449" cy="3990898"/>
          </a:xfrm>
          <a:prstGeom prst="rect">
            <a:avLst/>
          </a:prstGeom>
          <a:ln w="228600" cap="sq" cmpd="thickThin">
            <a:solidFill>
              <a:srgbClr val="000000"/>
            </a:solidFill>
            <a:prstDash val="solid"/>
            <a:miter lim="800000"/>
          </a:ln>
          <a:effectLst>
            <a:innerShdw blurRad="76200">
              <a:srgbClr val="000000"/>
            </a:innerShdw>
          </a:effectLst>
        </p:spPr>
      </p:pic>
      <p:sp>
        <p:nvSpPr>
          <p:cNvPr id="5" name="四角形吹き出し 4"/>
          <p:cNvSpPr/>
          <p:nvPr/>
        </p:nvSpPr>
        <p:spPr>
          <a:xfrm>
            <a:off x="121919" y="2336800"/>
            <a:ext cx="3423922" cy="3228258"/>
          </a:xfrm>
          <a:prstGeom prst="wedgeRectCallout">
            <a:avLst>
              <a:gd name="adj1" fmla="val 57681"/>
              <a:gd name="adj2" fmla="val 505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smtClean="0"/>
              <a:t>ポスター発表者</a:t>
            </a:r>
            <a:endParaRPr kumimoji="1" lang="en-US" altLang="ja-JP" dirty="0" smtClean="0"/>
          </a:p>
          <a:p>
            <a:pPr algn="ctr"/>
            <a:endParaRPr lang="en-US" altLang="ja-JP" dirty="0"/>
          </a:p>
          <a:p>
            <a:pPr algn="ctr"/>
            <a:r>
              <a:rPr kumimoji="1" lang="en-US" altLang="ja-JP" dirty="0" smtClean="0"/>
              <a:t>11/27</a:t>
            </a:r>
            <a:r>
              <a:rPr kumimoji="1" lang="ja-JP" altLang="en-US" dirty="0" err="1" smtClean="0"/>
              <a:t>までに</a:t>
            </a:r>
            <a:r>
              <a:rPr kumimoji="1" lang="ja-JP" altLang="en-US" u="sng" dirty="0" smtClean="0"/>
              <a:t>発表者自身で資料・概要をアップロード</a:t>
            </a:r>
            <a:r>
              <a:rPr kumimoji="1" lang="ja-JP" altLang="en-US" dirty="0" smtClean="0"/>
              <a:t>（</a:t>
            </a:r>
            <a:r>
              <a:rPr kumimoji="1" lang="en-US" altLang="ja-JP" dirty="0" smtClean="0"/>
              <a:t>PDF</a:t>
            </a:r>
            <a:r>
              <a:rPr kumimoji="1" lang="ja-JP" altLang="en-US" dirty="0" smtClean="0"/>
              <a:t>・</a:t>
            </a:r>
            <a:r>
              <a:rPr kumimoji="1" lang="en-US" altLang="ja-JP" dirty="0" smtClean="0"/>
              <a:t>PPT</a:t>
            </a:r>
            <a:r>
              <a:rPr kumimoji="1" lang="ja-JP" altLang="en-US" dirty="0" smtClean="0"/>
              <a:t>・</a:t>
            </a:r>
            <a:r>
              <a:rPr kumimoji="1" lang="en-US" altLang="ja-JP" dirty="0" smtClean="0"/>
              <a:t>JPEG</a:t>
            </a:r>
            <a:r>
              <a:rPr kumimoji="1" lang="ja-JP" altLang="en-US" dirty="0" smtClean="0"/>
              <a:t>を想定）。</a:t>
            </a:r>
            <a:endParaRPr kumimoji="1" lang="en-US" altLang="ja-JP" dirty="0" smtClean="0"/>
          </a:p>
          <a:p>
            <a:pPr algn="ctr"/>
            <a:endParaRPr kumimoji="1" lang="en-US" altLang="ja-JP" dirty="0" smtClean="0"/>
          </a:p>
          <a:p>
            <a:pPr algn="ctr"/>
            <a:r>
              <a:rPr kumimoji="1" lang="ja-JP" altLang="en-US" dirty="0" smtClean="0"/>
              <a:t>下部のチャット機能への対応は別途マニュアルを送付。</a:t>
            </a:r>
            <a:endParaRPr kumimoji="1" lang="en-US" altLang="ja-JP" dirty="0" smtClean="0"/>
          </a:p>
          <a:p>
            <a:pPr algn="ctr"/>
            <a:endParaRPr lang="en-US" altLang="ja-JP" dirty="0"/>
          </a:p>
          <a:p>
            <a:pPr algn="ctr"/>
            <a:r>
              <a:rPr kumimoji="1" lang="en-US" altLang="ja-JP" dirty="0" smtClean="0"/>
              <a:t>※</a:t>
            </a:r>
            <a:r>
              <a:rPr kumimoji="1" lang="ja-JP" altLang="en-US" dirty="0" smtClean="0"/>
              <a:t>広：６　生：０　光：</a:t>
            </a:r>
            <a:r>
              <a:rPr kumimoji="1" lang="ja-JP" altLang="en-US" dirty="0" smtClean="0"/>
              <a:t>１</a:t>
            </a:r>
            <a:endParaRPr kumimoji="1" lang="en-US" altLang="ja-JP" dirty="0" smtClean="0"/>
          </a:p>
          <a:p>
            <a:pPr algn="ctr"/>
            <a:r>
              <a:rPr lang="ja-JP" altLang="en-US" sz="1100" dirty="0" smtClean="0"/>
              <a:t>（確定人数のみ記載。数名増見込み）</a:t>
            </a:r>
            <a:endParaRPr kumimoji="1" lang="ja-JP" altLang="en-US" sz="1100" dirty="0"/>
          </a:p>
        </p:txBody>
      </p:sp>
      <p:sp>
        <p:nvSpPr>
          <p:cNvPr id="6" name="四角形吹き出し 5"/>
          <p:cNvSpPr/>
          <p:nvPr/>
        </p:nvSpPr>
        <p:spPr>
          <a:xfrm>
            <a:off x="8906966" y="2334756"/>
            <a:ext cx="3285033" cy="2379484"/>
          </a:xfrm>
          <a:prstGeom prst="wedgeRectCallout">
            <a:avLst>
              <a:gd name="adj1" fmla="val -68732"/>
              <a:gd name="adj2" fmla="val 3347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smtClean="0"/>
              <a:t>参加</a:t>
            </a:r>
            <a:r>
              <a:rPr kumimoji="1" lang="ja-JP" altLang="en-US" dirty="0" smtClean="0"/>
              <a:t>者</a:t>
            </a:r>
            <a:endParaRPr kumimoji="1" lang="en-US" altLang="ja-JP" dirty="0" smtClean="0"/>
          </a:p>
          <a:p>
            <a:pPr algn="ctr"/>
            <a:endParaRPr lang="en-US" altLang="ja-JP" dirty="0"/>
          </a:p>
          <a:p>
            <a:pPr algn="ctr"/>
            <a:r>
              <a:rPr lang="ja-JP" altLang="en-US" dirty="0" smtClean="0"/>
              <a:t>各発表者のページを訪れ、ポスターを閲覧。</a:t>
            </a:r>
            <a:endParaRPr lang="en-US" altLang="ja-JP" dirty="0" smtClean="0"/>
          </a:p>
          <a:p>
            <a:pPr algn="ctr"/>
            <a:endParaRPr kumimoji="1" lang="en-US" altLang="ja-JP" dirty="0"/>
          </a:p>
          <a:p>
            <a:pPr algn="ctr"/>
            <a:r>
              <a:rPr lang="ja-JP" altLang="en-US" dirty="0" smtClean="0"/>
              <a:t>下部のチャット機能を用いてコミュニケーションをとる。</a:t>
            </a:r>
            <a:endParaRPr kumimoji="1" lang="en-US" altLang="ja-JP" dirty="0" smtClean="0"/>
          </a:p>
          <a:p>
            <a:pPr algn="ctr"/>
            <a:endParaRPr kumimoji="1" lang="ja-JP" altLang="en-US" dirty="0"/>
          </a:p>
        </p:txBody>
      </p:sp>
    </p:spTree>
    <p:extLst>
      <p:ext uri="{BB962C8B-B14F-4D97-AF65-F5344CB8AC3E}">
        <p14:creationId xmlns:p14="http://schemas.microsoft.com/office/powerpoint/2010/main" val="3623301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77973" y="973394"/>
            <a:ext cx="9581872" cy="707238"/>
          </a:xfrm>
        </p:spPr>
        <p:txBody>
          <a:bodyPr/>
          <a:lstStyle/>
          <a:p>
            <a:r>
              <a:rPr kumimoji="1" lang="ja-JP" altLang="en-US" sz="3200" dirty="0" smtClean="0"/>
              <a:t>三拠点合同成果報告会</a:t>
            </a:r>
            <a:r>
              <a:rPr kumimoji="1" lang="en-US" altLang="ja-JP" sz="3200" dirty="0" err="1" smtClean="0"/>
              <a:t>OnlineConference</a:t>
            </a:r>
            <a:r>
              <a:rPr kumimoji="1" lang="ja-JP" altLang="en-US" sz="3200" dirty="0" smtClean="0"/>
              <a:t>イメージ</a:t>
            </a:r>
            <a:endParaRPr kumimoji="1" lang="ja-JP" altLang="en-US" sz="3200" dirty="0"/>
          </a:p>
        </p:txBody>
      </p:sp>
      <p:pic>
        <p:nvPicPr>
          <p:cNvPr id="3" name="図 2"/>
          <p:cNvPicPr>
            <a:picLocks noChangeAspect="1"/>
          </p:cNvPicPr>
          <p:nvPr/>
        </p:nvPicPr>
        <p:blipFill rotWithShape="1">
          <a:blip r:embed="rId2"/>
          <a:srcRect l="12237" t="5113" r="12660" b="24004"/>
          <a:stretch/>
        </p:blipFill>
        <p:spPr>
          <a:xfrm>
            <a:off x="2487561" y="2428567"/>
            <a:ext cx="7000567" cy="4129548"/>
          </a:xfrm>
          <a:prstGeom prst="rect">
            <a:avLst/>
          </a:prstGeom>
        </p:spPr>
      </p:pic>
      <p:sp>
        <p:nvSpPr>
          <p:cNvPr id="7" name="正方形/長方形 6"/>
          <p:cNvSpPr/>
          <p:nvPr/>
        </p:nvSpPr>
        <p:spPr>
          <a:xfrm>
            <a:off x="2487561" y="2861187"/>
            <a:ext cx="7000567" cy="3696928"/>
          </a:xfrm>
          <a:prstGeom prst="rect">
            <a:avLst/>
          </a:prstGeom>
          <a:ln w="28575">
            <a:solidFill>
              <a:schemeClr val="bg1"/>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smtClean="0"/>
              <a:t>（口頭発表者のスライド）</a:t>
            </a:r>
            <a:endParaRPr kumimoji="1" lang="ja-JP" altLang="en-US" dirty="0"/>
          </a:p>
        </p:txBody>
      </p:sp>
      <p:sp>
        <p:nvSpPr>
          <p:cNvPr id="8" name="正方形/長方形 7"/>
          <p:cNvSpPr/>
          <p:nvPr/>
        </p:nvSpPr>
        <p:spPr>
          <a:xfrm>
            <a:off x="7718323" y="2559663"/>
            <a:ext cx="914400" cy="2474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吹き出し 5"/>
          <p:cNvSpPr/>
          <p:nvPr/>
        </p:nvSpPr>
        <p:spPr>
          <a:xfrm>
            <a:off x="8101781" y="3165986"/>
            <a:ext cx="2802193" cy="2615381"/>
          </a:xfrm>
          <a:prstGeom prst="wedgeRectCallout">
            <a:avLst>
              <a:gd name="adj1" fmla="val -36276"/>
              <a:gd name="adj2" fmla="val -64683"/>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smtClean="0"/>
              <a:t>参加</a:t>
            </a:r>
            <a:r>
              <a:rPr kumimoji="1" lang="ja-JP" altLang="en-US" dirty="0" smtClean="0"/>
              <a:t>者</a:t>
            </a:r>
            <a:endParaRPr kumimoji="1" lang="en-US" altLang="ja-JP" dirty="0" smtClean="0"/>
          </a:p>
          <a:p>
            <a:pPr algn="ctr"/>
            <a:endParaRPr lang="en-US" altLang="ja-JP" dirty="0"/>
          </a:p>
          <a:p>
            <a:pPr algn="ctr"/>
            <a:r>
              <a:rPr kumimoji="1" lang="ja-JP" altLang="en-US" dirty="0" smtClean="0"/>
              <a:t>ホスト側でミュート及び画面共有の権限を一括管理するため、質疑応答時</a:t>
            </a:r>
            <a:r>
              <a:rPr kumimoji="1" lang="ja-JP" altLang="en-US" dirty="0" smtClean="0"/>
              <a:t>は「手</a:t>
            </a:r>
            <a:r>
              <a:rPr kumimoji="1" lang="ja-JP" altLang="en-US" dirty="0" smtClean="0"/>
              <a:t>を</a:t>
            </a:r>
            <a:r>
              <a:rPr kumimoji="1" lang="ja-JP" altLang="en-US" dirty="0" smtClean="0"/>
              <a:t>挙げる」ボタンを</a:t>
            </a:r>
            <a:r>
              <a:rPr kumimoji="1" lang="ja-JP" altLang="en-US" dirty="0" smtClean="0"/>
              <a:t>押し、ホスト側が個別にミュート解除する。</a:t>
            </a:r>
            <a:endParaRPr kumimoji="1" lang="ja-JP" altLang="en-US" dirty="0"/>
          </a:p>
        </p:txBody>
      </p:sp>
      <p:sp>
        <p:nvSpPr>
          <p:cNvPr id="9" name="正方形/長方形 8"/>
          <p:cNvSpPr/>
          <p:nvPr/>
        </p:nvSpPr>
        <p:spPr>
          <a:xfrm>
            <a:off x="7034982" y="2559664"/>
            <a:ext cx="231057" cy="25563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吹き出し 4"/>
          <p:cNvSpPr/>
          <p:nvPr/>
        </p:nvSpPr>
        <p:spPr>
          <a:xfrm>
            <a:off x="775600" y="3444731"/>
            <a:ext cx="3393277" cy="1461566"/>
          </a:xfrm>
          <a:prstGeom prst="wedgeRectCallout">
            <a:avLst>
              <a:gd name="adj1" fmla="val 63705"/>
              <a:gd name="adj2" fmla="val 26528"/>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ja-JP" altLang="en-US" dirty="0"/>
              <a:t>口頭</a:t>
            </a:r>
            <a:r>
              <a:rPr kumimoji="1" lang="ja-JP" altLang="en-US" dirty="0" smtClean="0"/>
              <a:t>発表者</a:t>
            </a:r>
            <a:endParaRPr kumimoji="1" lang="en-US" altLang="ja-JP" dirty="0" smtClean="0"/>
          </a:p>
          <a:p>
            <a:pPr algn="ctr"/>
            <a:endParaRPr lang="en-US" altLang="ja-JP" dirty="0"/>
          </a:p>
          <a:p>
            <a:pPr algn="ctr"/>
            <a:r>
              <a:rPr kumimoji="1" lang="ja-JP" altLang="en-US" dirty="0" smtClean="0"/>
              <a:t>通常の</a:t>
            </a:r>
            <a:r>
              <a:rPr kumimoji="1" lang="en-US" altLang="ja-JP" dirty="0" smtClean="0"/>
              <a:t>Teams</a:t>
            </a:r>
            <a:r>
              <a:rPr kumimoji="1" lang="ja-JP" altLang="en-US" dirty="0" smtClean="0"/>
              <a:t>ミーティングのように発表・画面共有が可。</a:t>
            </a:r>
            <a:endParaRPr kumimoji="1" lang="en-US" altLang="ja-JP" dirty="0" smtClean="0"/>
          </a:p>
        </p:txBody>
      </p:sp>
    </p:spTree>
    <p:extLst>
      <p:ext uri="{BB962C8B-B14F-4D97-AF65-F5344CB8AC3E}">
        <p14:creationId xmlns:p14="http://schemas.microsoft.com/office/powerpoint/2010/main" val="24719454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ボードルーム">
  <a:themeElements>
    <a:clrScheme name="イオン ボードルーム">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イオン ボードルーム">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イオン ボードルーム">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179</TotalTime>
  <Words>232</Words>
  <Application>Microsoft Office PowerPoint</Application>
  <PresentationFormat>ワイド画面</PresentationFormat>
  <Paragraphs>29</Paragraphs>
  <Slides>3</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vt:i4>
      </vt:variant>
    </vt:vector>
  </HeadingPairs>
  <TitlesOfParts>
    <vt:vector size="8" baseType="lpstr">
      <vt:lpstr>メイリオ</vt:lpstr>
      <vt:lpstr>Arial</vt:lpstr>
      <vt:lpstr>Century Gothic</vt:lpstr>
      <vt:lpstr>Wingdings 3</vt:lpstr>
      <vt:lpstr>イオン ボードルーム</vt:lpstr>
      <vt:lpstr>三拠点合同成果報告会OnlineConferenceイメージ</vt:lpstr>
      <vt:lpstr>三拠点合同成果報告会OnlineConferenceイメージ</vt:lpstr>
      <vt:lpstr>三拠点合同成果報告会OnlineConferenceイメージ</vt:lpstr>
    </vt:vector>
  </TitlesOfParts>
  <Company>Hiroshima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三拠点合同成果報告会OnlineConferenceイメージ</dc:title>
  <dc:creator>KANSEI-COI七</dc:creator>
  <cp:lastModifiedBy>KANSEI-COI七</cp:lastModifiedBy>
  <cp:revision>6</cp:revision>
  <dcterms:created xsi:type="dcterms:W3CDTF">2020-11-10T05:24:08Z</dcterms:created>
  <dcterms:modified xsi:type="dcterms:W3CDTF">2020-11-12T23:53:35Z</dcterms:modified>
</cp:coreProperties>
</file>